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e9f44efc9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e9f44efc9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9f44efc9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9f44efc9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e9f44efc9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e9f44efc9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9f44efc9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9f44efc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9f44efc9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e9f44efc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9f44efc9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e9f44efc9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SN-GAN</a:t>
            </a:r>
            <a:r>
              <a:rPr lang="en"/>
              <a:t> for LITS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31503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Abhilash Datta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 August 2021 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0325" y="1611450"/>
            <a:ext cx="3624850" cy="2053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228" y="1463825"/>
            <a:ext cx="3676972" cy="19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4">
            <a:alphaModFix/>
          </a:blip>
          <a:srcRect b="0" l="2931" r="2496" t="0"/>
          <a:stretch/>
        </p:blipFill>
        <p:spPr>
          <a:xfrm>
            <a:off x="287425" y="1463836"/>
            <a:ext cx="3676976" cy="18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4104756" y="2214478"/>
            <a:ext cx="9402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idx="4294967295" type="title"/>
          </p:nvPr>
        </p:nvSpPr>
        <p:spPr>
          <a:xfrm>
            <a:off x="453825" y="370375"/>
            <a:ext cx="5402400" cy="6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Two Consecutive Iterations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491850" y="3878325"/>
            <a:ext cx="33126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Somewhat certain boundary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5292450" y="3878325"/>
            <a:ext cx="3312600" cy="431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Shattered boundary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/>
          <p:nvPr>
            <p:ph type="title"/>
          </p:nvPr>
        </p:nvSpPr>
        <p:spPr>
          <a:xfrm>
            <a:off x="745900" y="1551050"/>
            <a:ext cx="3148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Conceptual Enhancements</a:t>
            </a:r>
            <a:endParaRPr/>
          </a:p>
        </p:txBody>
      </p:sp>
      <p:sp>
        <p:nvSpPr>
          <p:cNvPr id="215" name="Google Shape;215;p27"/>
          <p:cNvSpPr txBox="1"/>
          <p:nvPr>
            <p:ph idx="4294967295" type="subTitle"/>
          </p:nvPr>
        </p:nvSpPr>
        <p:spPr>
          <a:xfrm>
            <a:off x="4472925" y="1604950"/>
            <a:ext cx="39708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Better Loss Function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Better V</a:t>
            </a:r>
            <a:r>
              <a:rPr lang="en" sz="1600">
                <a:solidFill>
                  <a:srgbClr val="FFFFFF"/>
                </a:solidFill>
              </a:rPr>
              <a:t>isualizations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Training on different initial weights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Fine-tuned hyper-parameters.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Faster Training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...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All!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Innovative Ideas are welcomed anytime.</a:t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800"/>
              <a:t>Thank You</a:t>
            </a:r>
            <a:endParaRPr b="0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4748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Updates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244325" y="1528750"/>
            <a:ext cx="43788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b="1" lang="en" sz="1600">
                <a:solidFill>
                  <a:srgbClr val="FFFFFF"/>
                </a:solidFill>
              </a:rPr>
              <a:t>Resolved the problem of  ‘only-background’ output.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Better Visualizations using Color Maps.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Learning Rate schedulers.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Fine-tuned hyper-parameters.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Optimizations</a:t>
            </a:r>
            <a:endParaRPr/>
          </a:p>
        </p:txBody>
      </p:sp>
      <p:sp>
        <p:nvSpPr>
          <p:cNvPr id="150" name="Google Shape;150;p19"/>
          <p:cNvSpPr txBox="1"/>
          <p:nvPr>
            <p:ph idx="4294967295" type="subTitle"/>
          </p:nvPr>
        </p:nvSpPr>
        <p:spPr>
          <a:xfrm>
            <a:off x="4244325" y="1528750"/>
            <a:ext cx="43788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Parallelly processed the data loading and preprocessing code for faster data generation.  </a:t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❖"/>
            </a:pPr>
            <a:r>
              <a:rPr lang="en" sz="1600">
                <a:solidFill>
                  <a:srgbClr val="FFFFFF"/>
                </a:solidFill>
              </a:rPr>
              <a:t>Changed the training loop for loss calculations and better inferences.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56225" y="1928250"/>
            <a:ext cx="36795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Hyper-parameters</a:t>
            </a:r>
            <a:endParaRPr/>
          </a:p>
        </p:txBody>
      </p:sp>
      <p:sp>
        <p:nvSpPr>
          <p:cNvPr id="156" name="Google Shape;156;p20"/>
          <p:cNvSpPr txBox="1"/>
          <p:nvPr>
            <p:ph idx="1" type="subTitle"/>
          </p:nvPr>
        </p:nvSpPr>
        <p:spPr>
          <a:xfrm>
            <a:off x="709675" y="1408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- tuning</a:t>
            </a:r>
            <a:endParaRPr/>
          </a:p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5174225" y="1505025"/>
            <a:ext cx="3374400" cy="18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Shrinked the noise vector dimension.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Increased Batch size for better generalization.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❖"/>
            </a:pPr>
            <a:r>
              <a:rPr b="1" lang="en" sz="1600">
                <a:solidFill>
                  <a:schemeClr val="dk1"/>
                </a:solidFill>
              </a:rPr>
              <a:t>Scheduled the learning rate for reduction on plateaus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50" y="1247275"/>
            <a:ext cx="4531075" cy="25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24950" y="44487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Current Generation</a:t>
            </a:r>
            <a:endParaRPr sz="160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2988" y="1424398"/>
            <a:ext cx="4531074" cy="231421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274075" y="3686750"/>
            <a:ext cx="4109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Without Color Map</a:t>
            </a:r>
            <a:endParaRPr sz="1600"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4693675" y="3686750"/>
            <a:ext cx="41097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With</a:t>
            </a:r>
            <a:r>
              <a:rPr lang="en" sz="1600"/>
              <a:t> Color Map</a:t>
            </a:r>
            <a:endParaRPr sz="1600"/>
          </a:p>
        </p:txBody>
      </p:sp>
      <p:sp>
        <p:nvSpPr>
          <p:cNvPr id="167" name="Google Shape;167;p21"/>
          <p:cNvSpPr/>
          <p:nvPr/>
        </p:nvSpPr>
        <p:spPr>
          <a:xfrm>
            <a:off x="150" y="0"/>
            <a:ext cx="9144000" cy="32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4294967295" type="title"/>
          </p:nvPr>
        </p:nvSpPr>
        <p:spPr>
          <a:xfrm>
            <a:off x="2666100" y="399838"/>
            <a:ext cx="3964200" cy="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</a:rPr>
              <a:t>Better than Nothing!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r>
              <a:rPr lang="en" sz="3000"/>
              <a:t> </a:t>
            </a:r>
            <a:r>
              <a:rPr lang="en"/>
              <a:t>Problems</a:t>
            </a:r>
            <a:endParaRPr sz="3000"/>
          </a:p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5174225" y="1352625"/>
            <a:ext cx="33744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" sz="1600">
                <a:solidFill>
                  <a:schemeClr val="dk1"/>
                </a:solidFill>
              </a:rPr>
              <a:t>How to make the GAN learn more deep features? </a:t>
            </a:r>
            <a:endParaRPr b="1" sz="16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 ideas - 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More training.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More updates per epoch.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Reducing learning rate.   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3"/>
          <p:cNvPicPr preferRelativeResize="0"/>
          <p:nvPr/>
        </p:nvPicPr>
        <p:blipFill rotWithShape="1">
          <a:blip r:embed="rId3">
            <a:alphaModFix/>
          </a:blip>
          <a:srcRect b="0" l="2931" r="2496" t="0"/>
          <a:stretch/>
        </p:blipFill>
        <p:spPr>
          <a:xfrm>
            <a:off x="142475" y="76200"/>
            <a:ext cx="4589251" cy="24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475" y="2571750"/>
            <a:ext cx="4375999" cy="247851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/>
        </p:nvSpPr>
        <p:spPr>
          <a:xfrm>
            <a:off x="5457775" y="660263"/>
            <a:ext cx="3542700" cy="88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Only specific boundary not features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(Current Stage)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23"/>
          <p:cNvSpPr/>
          <p:nvPr/>
        </p:nvSpPr>
        <p:spPr>
          <a:xfrm>
            <a:off x="4856100" y="926975"/>
            <a:ext cx="477300" cy="349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/>
        </p:nvSpPr>
        <p:spPr>
          <a:xfrm>
            <a:off x="491850" y="3497325"/>
            <a:ext cx="3312600" cy="88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Specific boundary and features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(Target)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23"/>
          <p:cNvSpPr/>
          <p:nvPr/>
        </p:nvSpPr>
        <p:spPr>
          <a:xfrm>
            <a:off x="3970200" y="3723075"/>
            <a:ext cx="601800" cy="43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</a:t>
            </a:r>
            <a:r>
              <a:rPr lang="en" sz="3000"/>
              <a:t> </a:t>
            </a:r>
            <a:r>
              <a:rPr lang="en"/>
              <a:t>Problems</a:t>
            </a:r>
            <a:endParaRPr sz="3000"/>
          </a:p>
        </p:txBody>
      </p:sp>
      <p:sp>
        <p:nvSpPr>
          <p:cNvPr id="190" name="Google Shape;190;p24"/>
          <p:cNvSpPr txBox="1"/>
          <p:nvPr>
            <p:ph idx="2" type="body"/>
          </p:nvPr>
        </p:nvSpPr>
        <p:spPr>
          <a:xfrm>
            <a:off x="5174225" y="1352625"/>
            <a:ext cx="3374400" cy="22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2.  	</a:t>
            </a:r>
            <a:r>
              <a:rPr b="1" lang="en" sz="1600">
                <a:solidFill>
                  <a:schemeClr val="dk1"/>
                </a:solidFill>
              </a:rPr>
              <a:t>How to ensure convergence?</a:t>
            </a:r>
            <a:endParaRPr b="1" sz="160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Some ideas - 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Loss Plots.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Visualizations</a:t>
            </a:r>
            <a:endParaRPr/>
          </a:p>
          <a:p>
            <a:pPr indent="-3111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Frechet Distance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196" name="Google Shape;196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 sz="3000"/>
              <a:t>n</a:t>
            </a:r>
            <a:r>
              <a:rPr lang="en"/>
              <a:t>conclusive Loss Plots</a:t>
            </a:r>
            <a:endParaRPr b="0" sz="3000"/>
          </a:p>
        </p:txBody>
      </p:sp>
      <p:sp>
        <p:nvSpPr>
          <p:cNvPr id="197" name="Google Shape;197;p25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Same shaking plot even for 100 iterations.</a:t>
            </a:r>
            <a:endParaRPr sz="1300"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746" y="1035375"/>
            <a:ext cx="4037350" cy="27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/>
        </p:nvSpPr>
        <p:spPr>
          <a:xfrm>
            <a:off x="6391625" y="3789500"/>
            <a:ext cx="94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Iterations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